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3840" max="1366" units="cm"/>
          <inkml:channel name="Y" type="integer" min="-1286" max="874" units="cm"/>
          <inkml:channel name="T" type="integer" max="2.14748E9" units="dev"/>
        </inkml:traceFormat>
        <inkml:channelProperties>
          <inkml:channelProperty channel="X" name="resolution" value="151.3372" units="1/cm"/>
          <inkml:channelProperty channel="Y" name="resolution" value="111.9171" units="1/cm"/>
          <inkml:channelProperty channel="T" name="resolution" value="1" units="1/dev"/>
        </inkml:channelProperties>
      </inkml:inkSource>
      <inkml:timestamp xml:id="ts0" timeString="2021-06-06T04:50:40.3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18359 9004 0</inkml:trace>
  <inkml:trace contextRef="#ctx0" brushRef="#br0" timeOffset="8441">12969 8830 0</inkml:trace>
  <inkml:trace contextRef="#ctx0" brushRef="#br0" timeOffset="9779">10640 8726 0</inkml:trace>
  <inkml:trace contextRef="#ctx0" brushRef="#br0" timeOffset="10585">10640 8726 0</inkml:trace>
  <inkml:trace contextRef="#ctx0" brushRef="#br0" timeOffset="10779">10640 8726 0</inkml:trace>
  <inkml:trace contextRef="#ctx0" brushRef="#br0" timeOffset="11554">10640 8726 0</inkml:trace>
  <inkml:trace contextRef="#ctx0" brushRef="#br0" timeOffset="11754">10640 8726 0</inkml:trace>
  <inkml:trace contextRef="#ctx0" brushRef="#br0" timeOffset="11946">10640 8726 0</inkml:trace>
  <inkml:trace contextRef="#ctx0" brushRef="#br0" timeOffset="12130">10640 8726 0</inkml:trace>
  <inkml:trace contextRef="#ctx0" brushRef="#br0" timeOffset="12872">10640 8726 0</inkml:trace>
  <inkml:trace contextRef="#ctx0" brushRef="#br0" timeOffset="13064">10640 8726 0</inkml:trace>
  <inkml:trace contextRef="#ctx0" brushRef="#br0" timeOffset="13262">10640 8726 0</inkml:trace>
  <inkml:trace contextRef="#ctx0" brushRef="#br0" timeOffset="13436">10640 8726 0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242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26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7253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7826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9742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350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203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362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058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977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490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32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555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073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703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6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358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C3C4818-8326-45CB-9046-EA5E1E401898}" type="datetimeFigureOut">
              <a:rPr lang="en-CA" smtClean="0"/>
              <a:t>05/06/21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4857076-9001-4977-A044-BFBD5E0FB5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350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ut.betterworld.sg/sustainable-development-goal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14D1-211B-4E08-AB49-C18F360E9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MotiveGreen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71C1F-B1BD-4779-B449-86F3E2335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CA" sz="1600" dirty="0"/>
              <a:t>Nidhi Saseendran</a:t>
            </a:r>
          </a:p>
          <a:p>
            <a:r>
              <a:rPr lang="en-CA" sz="1600" dirty="0"/>
              <a:t>  200436457	</a:t>
            </a:r>
          </a:p>
          <a:p>
            <a:r>
              <a:rPr lang="en-CA" sz="1600" dirty="0"/>
              <a:t>      University of Regina</a:t>
            </a:r>
          </a:p>
        </p:txBody>
      </p:sp>
    </p:spTree>
    <p:extLst>
      <p:ext uri="{BB962C8B-B14F-4D97-AF65-F5344CB8AC3E}">
        <p14:creationId xmlns:p14="http://schemas.microsoft.com/office/powerpoint/2010/main" val="194424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2EDE37-7E2E-424B-9707-27B0F005C7B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90190" y="120490"/>
            <a:ext cx="6162261" cy="251669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938D1-56B8-4794-B28A-B5BEC919FD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19061" y="3114262"/>
            <a:ext cx="5733222" cy="1550504"/>
          </a:xfrm>
        </p:spPr>
        <p:txBody>
          <a:bodyPr>
            <a:normAutofit/>
          </a:bodyPr>
          <a:lstStyle/>
          <a:p>
            <a:r>
              <a:rPr lang="en-CA" sz="2800" cap="none" dirty="0"/>
              <a:t>Goal 7: Affordable &amp; clean energy</a:t>
            </a:r>
          </a:p>
          <a:p>
            <a:r>
              <a:rPr lang="en-CA" sz="2800" cap="none" dirty="0"/>
              <a:t>Website development in WordPress</a:t>
            </a:r>
          </a:p>
        </p:txBody>
      </p:sp>
    </p:spTree>
    <p:extLst>
      <p:ext uri="{BB962C8B-B14F-4D97-AF65-F5344CB8AC3E}">
        <p14:creationId xmlns:p14="http://schemas.microsoft.com/office/powerpoint/2010/main" val="312612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3A796B-7576-4926-B50E-57A1412F84DA}"/>
              </a:ext>
            </a:extLst>
          </p:cNvPr>
          <p:cNvSpPr txBox="1"/>
          <p:nvPr/>
        </p:nvSpPr>
        <p:spPr>
          <a:xfrm>
            <a:off x="4388216" y="397615"/>
            <a:ext cx="22661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b="1" dirty="0"/>
              <a:t>Scrum dates: </a:t>
            </a:r>
            <a:r>
              <a:rPr lang="en-CA" sz="2000" dirty="0"/>
              <a:t>June 3 to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B6CAB-366D-454D-B567-B3F04CAE4E4F}"/>
              </a:ext>
            </a:extLst>
          </p:cNvPr>
          <p:cNvSpPr txBox="1"/>
          <p:nvPr/>
        </p:nvSpPr>
        <p:spPr>
          <a:xfrm>
            <a:off x="332503" y="1535524"/>
            <a:ext cx="4469493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b="1" dirty="0"/>
              <a:t>Project  issues: </a:t>
            </a: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Not finished on planned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Using WordPress for first time so took</a:t>
            </a:r>
          </a:p>
          <a:p>
            <a:r>
              <a:rPr lang="en-CA" sz="2000" dirty="0"/>
              <a:t>	some time to learn it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9239C-AF7F-4049-AE62-0002D0BA6350}"/>
              </a:ext>
            </a:extLst>
          </p:cNvPr>
          <p:cNvSpPr txBox="1"/>
          <p:nvPr/>
        </p:nvSpPr>
        <p:spPr>
          <a:xfrm>
            <a:off x="5922403" y="1524719"/>
            <a:ext cx="5843010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b="1" dirty="0"/>
              <a:t>Project  Changes: </a:t>
            </a: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Removed login page(because it is a website</a:t>
            </a:r>
          </a:p>
          <a:p>
            <a:r>
              <a:rPr lang="en-CA" sz="2000" dirty="0"/>
              <a:t>	which promote everyone to use renewable energy. </a:t>
            </a:r>
          </a:p>
          <a:p>
            <a:r>
              <a:rPr lang="en-CA" sz="2000" dirty="0"/>
              <a:t>	So I thought it will motivate more people to use it.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8AECF-6866-4150-8D53-E864F9EB4593}"/>
              </a:ext>
            </a:extLst>
          </p:cNvPr>
          <p:cNvSpPr txBox="1"/>
          <p:nvPr/>
        </p:nvSpPr>
        <p:spPr>
          <a:xfrm>
            <a:off x="764269" y="5433916"/>
            <a:ext cx="4757008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b="1" dirty="0"/>
              <a:t>Next Up: </a:t>
            </a: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Energy efficiency devices and guideline </a:t>
            </a:r>
          </a:p>
          <a:p>
            <a:r>
              <a:rPr lang="en-CA" sz="2000" dirty="0"/>
              <a:t>	pages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34D79-A7F6-4CE7-8130-D9350E442A02}"/>
              </a:ext>
            </a:extLst>
          </p:cNvPr>
          <p:cNvSpPr txBox="1"/>
          <p:nvPr/>
        </p:nvSpPr>
        <p:spPr>
          <a:xfrm>
            <a:off x="8843908" y="5493336"/>
            <a:ext cx="201318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2800" b="1" dirty="0"/>
              <a:t>Status :</a:t>
            </a:r>
            <a:r>
              <a:rPr lang="en-CA" sz="2000" b="1" dirty="0"/>
              <a:t>Green</a:t>
            </a:r>
            <a:r>
              <a:rPr lang="en-CA" sz="2800" b="1" dirty="0"/>
              <a:t> </a:t>
            </a:r>
            <a:endParaRPr lang="en-CA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19984-BFA6-4E94-8C62-260553CA0346}"/>
              </a:ext>
            </a:extLst>
          </p:cNvPr>
          <p:cNvSpPr txBox="1"/>
          <p:nvPr/>
        </p:nvSpPr>
        <p:spPr>
          <a:xfrm rot="10800000" flipV="1">
            <a:off x="2567249" y="3325429"/>
            <a:ext cx="666464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b="1" dirty="0"/>
              <a:t>Project  progress feels good: </a:t>
            </a: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Finished the planned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Learned something new(WordPress)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000" dirty="0"/>
              <a:t>Went deeper to learn about goal 7, got valuable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42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06DE804-960F-4BC2-A6EF-E53C93D57901}"/>
                  </a:ext>
                </a:extLst>
              </p14:cNvPr>
              <p14:cNvContentPartPr/>
              <p14:nvPr/>
            </p14:nvContentPartPr>
            <p14:xfrm>
              <a:off x="3830400" y="3141360"/>
              <a:ext cx="2779200" cy="100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06DE804-960F-4BC2-A6EF-E53C93D579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1040" y="3132000"/>
                <a:ext cx="2797920" cy="1191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BDF0E41-9EB0-402D-A4CB-583CDA768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2088" cy="21142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ABBE34-1232-46A6-A689-500740ABB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79" y="2137447"/>
            <a:ext cx="5139168" cy="2405421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819B3C85-66F3-4BF7-9DDB-1FEDC4D1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13" y="618517"/>
            <a:ext cx="4188313" cy="1596177"/>
          </a:xfrm>
        </p:spPr>
        <p:txBody>
          <a:bodyPr/>
          <a:lstStyle/>
          <a:p>
            <a:r>
              <a:rPr lang="en-CA" dirty="0"/>
              <a:t>Project Demo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D4D01C-6707-436B-8326-5E982A5EF3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42868"/>
            <a:ext cx="5102089" cy="14868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E0BD58-6D91-4644-AD2E-0371B69314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" y="6000945"/>
            <a:ext cx="5094749" cy="82826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B25F5B7-3808-448D-80AF-DEFB02EFD965}"/>
              </a:ext>
            </a:extLst>
          </p:cNvPr>
          <p:cNvSpPr txBox="1"/>
          <p:nvPr/>
        </p:nvSpPr>
        <p:spPr>
          <a:xfrm>
            <a:off x="7301948" y="2611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https://motivegreen.wordpress.com/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2742068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8|11.4|24.4|15.7"/>
</p:tagLst>
</file>

<file path=ppt/theme/theme1.xml><?xml version="1.0" encoding="utf-8"?>
<a:theme xmlns:a="http://schemas.openxmlformats.org/drawingml/2006/main" name="Dropl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120</TotalTime>
  <Words>132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Tw Cen MT</vt:lpstr>
      <vt:lpstr>Droplet</vt:lpstr>
      <vt:lpstr>MotiveGreen</vt:lpstr>
      <vt:lpstr>PowerPoint Presentation</vt:lpstr>
      <vt:lpstr>PowerPoint Presentation</vt:lpstr>
      <vt:lpstr>Project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MotiveGreen</dc:title>
  <dc:creator>Mobin Thomas</dc:creator>
  <cp:lastModifiedBy>Mobin Thomas</cp:lastModifiedBy>
  <cp:revision>62</cp:revision>
  <dcterms:created xsi:type="dcterms:W3CDTF">2021-06-06T03:13:59Z</dcterms:created>
  <dcterms:modified xsi:type="dcterms:W3CDTF">2021-06-06T05:13:59Z</dcterms:modified>
</cp:coreProperties>
</file>